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40"/>
  </p:normalViewPr>
  <p:slideViewPr>
    <p:cSldViewPr snapToGrid="0" snapToObjects="1">
      <p:cViewPr varScale="1">
        <p:scale>
          <a:sx n="90" d="100"/>
          <a:sy n="90" d="100"/>
        </p:scale>
        <p:origin x="232"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8092F-965B-1C46-8325-27FA1A69C0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105155-15C7-D641-B259-3B63AC415C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F640FA-444E-0A40-9192-D5AF311DD776}"/>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5" name="Footer Placeholder 4">
            <a:extLst>
              <a:ext uri="{FF2B5EF4-FFF2-40B4-BE49-F238E27FC236}">
                <a16:creationId xmlns:a16="http://schemas.microsoft.com/office/drawing/2014/main" id="{6A818C00-EDE3-D542-BF6A-5AE3BCF595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65E9B3-4B88-844D-B4A5-48E97F077459}"/>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2170955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E5136-07DD-254B-AC9A-617AA1DDBA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F9E4CC-7EA8-4544-B5B3-74605C40928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F6B3E-35D0-0F41-AA84-176F401E119B}"/>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5" name="Footer Placeholder 4">
            <a:extLst>
              <a:ext uri="{FF2B5EF4-FFF2-40B4-BE49-F238E27FC236}">
                <a16:creationId xmlns:a16="http://schemas.microsoft.com/office/drawing/2014/main" id="{DCFC6ED9-B727-AE44-868E-B7C7735D8B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91E3B7-2F58-1B4E-AB45-F0125B415298}"/>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310042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D166F1-6850-D842-A485-3E6815BFCD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96DCAE-0D41-EA4C-B01C-96F8D7EA9A1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6BC750-CA0C-A749-882D-294C2A2B8051}"/>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5" name="Footer Placeholder 4">
            <a:extLst>
              <a:ext uri="{FF2B5EF4-FFF2-40B4-BE49-F238E27FC236}">
                <a16:creationId xmlns:a16="http://schemas.microsoft.com/office/drawing/2014/main" id="{1C75EAA2-FE48-4344-B5EF-9D6F5879D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EE3A4-4208-C445-90DE-EF91E4144D38}"/>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427788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8DBA1-BA87-1F4C-8326-A668217F56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3BF089-FF76-D74E-A9E9-601ADF65569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9BA1FD-0A2B-4047-9612-ABE895E4CD35}"/>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5" name="Footer Placeholder 4">
            <a:extLst>
              <a:ext uri="{FF2B5EF4-FFF2-40B4-BE49-F238E27FC236}">
                <a16:creationId xmlns:a16="http://schemas.microsoft.com/office/drawing/2014/main" id="{460508F0-7638-E649-B00C-0DF775CD4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971D06-5431-1741-83FE-1B17B0D5D73D}"/>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54653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4916A-880B-F54C-8C8B-DFBC4C1554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7C625D-AB73-9A4B-B4A8-BB450F1462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68128DA-6F52-9849-97D8-4F8FB42C9731}"/>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5" name="Footer Placeholder 4">
            <a:extLst>
              <a:ext uri="{FF2B5EF4-FFF2-40B4-BE49-F238E27FC236}">
                <a16:creationId xmlns:a16="http://schemas.microsoft.com/office/drawing/2014/main" id="{4B8AE731-EC48-F14B-A433-4C26667B5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AA38BB-8BEF-2A47-BAFB-6D0ED3DB4E25}"/>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288980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5D691-6421-E140-B156-C74F6C3552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CAE262-967D-8E46-8CD8-B9A9AA5A347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870E2B-5326-994E-ACF0-C6F8625F53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24EB42-9856-514C-B1F2-FDAB7100234C}"/>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6" name="Footer Placeholder 5">
            <a:extLst>
              <a:ext uri="{FF2B5EF4-FFF2-40B4-BE49-F238E27FC236}">
                <a16:creationId xmlns:a16="http://schemas.microsoft.com/office/drawing/2014/main" id="{FCAE46BB-AF2E-8948-A25E-F2E576721C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E49BF-88AC-BE49-B856-3D482007DFD7}"/>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3242127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358D1-7EAE-DD4C-A6FD-76F8188E6C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575CE1-CB04-4845-8818-55CCE91645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8B9FAB9-D721-C447-9BC1-23829232BD5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CAC42E-D418-7F49-A166-4CAF573869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D16A055-A550-9249-BB05-4DC6B06A69A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639185-7D92-B049-BCAA-D8E7CEC1124C}"/>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8" name="Footer Placeholder 7">
            <a:extLst>
              <a:ext uri="{FF2B5EF4-FFF2-40B4-BE49-F238E27FC236}">
                <a16:creationId xmlns:a16="http://schemas.microsoft.com/office/drawing/2014/main" id="{980C9989-E225-7B46-B15C-080EE15E78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DF93EC-4696-1B4A-8509-B602B2E87AFF}"/>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417062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B617A-BE17-644C-A72F-ED4CE29B54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2E9BF9-C37B-A144-B6FF-78290DDB5BDF}"/>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4" name="Footer Placeholder 3">
            <a:extLst>
              <a:ext uri="{FF2B5EF4-FFF2-40B4-BE49-F238E27FC236}">
                <a16:creationId xmlns:a16="http://schemas.microsoft.com/office/drawing/2014/main" id="{64CB0D11-5E07-1544-8E2C-1DD86E05A2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B599F4-618A-0845-9063-E6D7A85BF981}"/>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2059695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E6A34E-9C2B-BD45-9582-52FA2D782B64}"/>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3" name="Footer Placeholder 2">
            <a:extLst>
              <a:ext uri="{FF2B5EF4-FFF2-40B4-BE49-F238E27FC236}">
                <a16:creationId xmlns:a16="http://schemas.microsoft.com/office/drawing/2014/main" id="{3F70ECDB-5ADE-FA49-8576-533CC9490B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81533B-FB01-754A-875C-2333E0792E5A}"/>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4114007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B1EE3-3A4B-F24E-B46B-D5FAD491E8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12B1E0-3C79-894A-BDB0-6175AC0D12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906783-8801-5245-8D47-C53CDAA8F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6C6B6D-D4C3-5D47-9E38-560266B0272A}"/>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6" name="Footer Placeholder 5">
            <a:extLst>
              <a:ext uri="{FF2B5EF4-FFF2-40B4-BE49-F238E27FC236}">
                <a16:creationId xmlns:a16="http://schemas.microsoft.com/office/drawing/2014/main" id="{7B4C3E26-37CB-FC42-A522-4E204E9CF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D19A5-5892-0F4C-A59F-1E58FA551E61}"/>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12099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45552-DB04-2F4B-A1AE-86884E030D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1C3102-0B40-E44D-A4C0-0CAF80F081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94F659-A38D-224F-8EB1-367BB6529F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3E317A-4276-6944-B204-0306C28CBDA7}"/>
              </a:ext>
            </a:extLst>
          </p:cNvPr>
          <p:cNvSpPr>
            <a:spLocks noGrp="1"/>
          </p:cNvSpPr>
          <p:nvPr>
            <p:ph type="dt" sz="half" idx="10"/>
          </p:nvPr>
        </p:nvSpPr>
        <p:spPr/>
        <p:txBody>
          <a:bodyPr/>
          <a:lstStyle/>
          <a:p>
            <a:fld id="{4ECAE8F4-9F12-4844-88BE-5E77E4885DB0}" type="datetimeFigureOut">
              <a:rPr lang="en-US" smtClean="0"/>
              <a:t>3/2/21</a:t>
            </a:fld>
            <a:endParaRPr lang="en-US"/>
          </a:p>
        </p:txBody>
      </p:sp>
      <p:sp>
        <p:nvSpPr>
          <p:cNvPr id="6" name="Footer Placeholder 5">
            <a:extLst>
              <a:ext uri="{FF2B5EF4-FFF2-40B4-BE49-F238E27FC236}">
                <a16:creationId xmlns:a16="http://schemas.microsoft.com/office/drawing/2014/main" id="{3A76EBD0-7515-3D47-9853-D4793FB25A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9071AF-3078-C148-AA1F-CA8CFD22781A}"/>
              </a:ext>
            </a:extLst>
          </p:cNvPr>
          <p:cNvSpPr>
            <a:spLocks noGrp="1"/>
          </p:cNvSpPr>
          <p:nvPr>
            <p:ph type="sldNum" sz="quarter" idx="12"/>
          </p:nvPr>
        </p:nvSpPr>
        <p:spPr/>
        <p:txBody>
          <a:bodyPr/>
          <a:lstStyle/>
          <a:p>
            <a:fld id="{80270F7F-8087-304D-B2DC-20F6301F8E47}" type="slidenum">
              <a:rPr lang="en-US" smtClean="0"/>
              <a:t>‹#›</a:t>
            </a:fld>
            <a:endParaRPr lang="en-US"/>
          </a:p>
        </p:txBody>
      </p:sp>
    </p:spTree>
    <p:extLst>
      <p:ext uri="{BB962C8B-B14F-4D97-AF65-F5344CB8AC3E}">
        <p14:creationId xmlns:p14="http://schemas.microsoft.com/office/powerpoint/2010/main" val="81824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651BA3-0DF0-A346-8F13-9425767D84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F14C23-AE58-804E-A553-297F49A9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80244-FD64-1C44-9EA3-81DB8B48BA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AE8F4-9F12-4844-88BE-5E77E4885DB0}" type="datetimeFigureOut">
              <a:rPr lang="en-US" smtClean="0"/>
              <a:t>3/2/21</a:t>
            </a:fld>
            <a:endParaRPr lang="en-US"/>
          </a:p>
        </p:txBody>
      </p:sp>
      <p:sp>
        <p:nvSpPr>
          <p:cNvPr id="5" name="Footer Placeholder 4">
            <a:extLst>
              <a:ext uri="{FF2B5EF4-FFF2-40B4-BE49-F238E27FC236}">
                <a16:creationId xmlns:a16="http://schemas.microsoft.com/office/drawing/2014/main" id="{7978A659-2E07-5444-84AA-A27A728448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E9CEDF-D280-C04B-9DF2-B1EA9D2900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70F7F-8087-304D-B2DC-20F6301F8E47}" type="slidenum">
              <a:rPr lang="en-US" smtClean="0"/>
              <a:t>‹#›</a:t>
            </a:fld>
            <a:endParaRPr lang="en-US"/>
          </a:p>
        </p:txBody>
      </p:sp>
    </p:spTree>
    <p:extLst>
      <p:ext uri="{BB962C8B-B14F-4D97-AF65-F5344CB8AC3E}">
        <p14:creationId xmlns:p14="http://schemas.microsoft.com/office/powerpoint/2010/main" val="1684662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BC4AD-3E9A-B349-90FD-C7F38D295E29}"/>
              </a:ext>
            </a:extLst>
          </p:cNvPr>
          <p:cNvSpPr>
            <a:spLocks noGrp="1"/>
          </p:cNvSpPr>
          <p:nvPr>
            <p:ph type="ctrTitle"/>
          </p:nvPr>
        </p:nvSpPr>
        <p:spPr/>
        <p:txBody>
          <a:bodyPr/>
          <a:lstStyle/>
          <a:p>
            <a:r>
              <a:rPr lang="en-US" dirty="0"/>
              <a:t>Dean </a:t>
            </a:r>
          </a:p>
        </p:txBody>
      </p:sp>
      <p:sp>
        <p:nvSpPr>
          <p:cNvPr id="3" name="Subtitle 2">
            <a:extLst>
              <a:ext uri="{FF2B5EF4-FFF2-40B4-BE49-F238E27FC236}">
                <a16:creationId xmlns:a16="http://schemas.microsoft.com/office/drawing/2014/main" id="{F88E5608-4011-4C47-BCF2-6396A484941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790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01742-BC5F-6145-8F88-B0D28630BC84}"/>
              </a:ext>
            </a:extLst>
          </p:cNvPr>
          <p:cNvSpPr>
            <a:spLocks noGrp="1"/>
          </p:cNvSpPr>
          <p:nvPr>
            <p:ph type="title"/>
          </p:nvPr>
        </p:nvSpPr>
        <p:spPr/>
        <p:txBody>
          <a:bodyPr/>
          <a:lstStyle/>
          <a:p>
            <a:r>
              <a:rPr lang="en-US" dirty="0"/>
              <a:t>Plot</a:t>
            </a:r>
          </a:p>
        </p:txBody>
      </p:sp>
      <p:sp>
        <p:nvSpPr>
          <p:cNvPr id="3" name="Content Placeholder 2">
            <a:extLst>
              <a:ext uri="{FF2B5EF4-FFF2-40B4-BE49-F238E27FC236}">
                <a16:creationId xmlns:a16="http://schemas.microsoft.com/office/drawing/2014/main" id="{9FB32B27-4826-4240-810F-5BB1D3396CE1}"/>
              </a:ext>
            </a:extLst>
          </p:cNvPr>
          <p:cNvSpPr>
            <a:spLocks noGrp="1"/>
          </p:cNvSpPr>
          <p:nvPr>
            <p:ph idx="1"/>
          </p:nvPr>
        </p:nvSpPr>
        <p:spPr>
          <a:xfrm>
            <a:off x="838200" y="1825625"/>
            <a:ext cx="7077075" cy="4351338"/>
          </a:xfrm>
        </p:spPr>
        <p:txBody>
          <a:bodyPr/>
          <a:lstStyle/>
          <a:p>
            <a:r>
              <a:rPr lang="en-US" dirty="0"/>
              <a:t>Dean </a:t>
            </a:r>
            <a:r>
              <a:rPr lang="en-US" dirty="0" err="1"/>
              <a:t>Pelman</a:t>
            </a:r>
            <a:r>
              <a:rPr lang="en-US" dirty="0"/>
              <a:t> is a former Florida Gator that underwent Tommy John surgery. He has spent a long journey rehabbing and after working a second job as MLB free agent, he is now preparing to go to the </a:t>
            </a:r>
            <a:r>
              <a:rPr lang="en-US" dirty="0" err="1"/>
              <a:t>Olyumpics</a:t>
            </a:r>
            <a:r>
              <a:rPr lang="en-US" dirty="0"/>
              <a:t> for Team </a:t>
            </a:r>
            <a:r>
              <a:rPr lang="en-US" dirty="0" err="1"/>
              <a:t>Isreal</a:t>
            </a:r>
            <a:r>
              <a:rPr lang="en-US" dirty="0"/>
              <a:t> after helping them qualify. </a:t>
            </a:r>
          </a:p>
          <a:p>
            <a:endParaRPr lang="en-US" dirty="0"/>
          </a:p>
        </p:txBody>
      </p:sp>
      <p:pic>
        <p:nvPicPr>
          <p:cNvPr id="5" name="Picture 4">
            <a:extLst>
              <a:ext uri="{FF2B5EF4-FFF2-40B4-BE49-F238E27FC236}">
                <a16:creationId xmlns:a16="http://schemas.microsoft.com/office/drawing/2014/main" id="{9AF0B875-05FD-BD40-8023-C8785E0A3749}"/>
              </a:ext>
            </a:extLst>
          </p:cNvPr>
          <p:cNvPicPr>
            <a:picLocks noChangeAspect="1"/>
          </p:cNvPicPr>
          <p:nvPr/>
        </p:nvPicPr>
        <p:blipFill>
          <a:blip r:embed="rId2"/>
          <a:stretch>
            <a:fillRect/>
          </a:stretch>
        </p:blipFill>
        <p:spPr>
          <a:xfrm>
            <a:off x="8624454" y="1619538"/>
            <a:ext cx="3248891" cy="4873337"/>
          </a:xfrm>
          <a:prstGeom prst="rect">
            <a:avLst/>
          </a:prstGeom>
        </p:spPr>
      </p:pic>
    </p:spTree>
    <p:extLst>
      <p:ext uri="{BB962C8B-B14F-4D97-AF65-F5344CB8AC3E}">
        <p14:creationId xmlns:p14="http://schemas.microsoft.com/office/powerpoint/2010/main" val="3265059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FDDA5-66D9-F345-8A3B-4D58DD454153}"/>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6470C3CF-C460-5842-8FC1-5B4CFADA65B4}"/>
              </a:ext>
            </a:extLst>
          </p:cNvPr>
          <p:cNvSpPr>
            <a:spLocks noGrp="1"/>
          </p:cNvSpPr>
          <p:nvPr>
            <p:ph idx="1"/>
          </p:nvPr>
        </p:nvSpPr>
        <p:spPr>
          <a:xfrm>
            <a:off x="838200" y="1825625"/>
            <a:ext cx="6105525" cy="4351338"/>
          </a:xfrm>
        </p:spPr>
        <p:txBody>
          <a:bodyPr/>
          <a:lstStyle/>
          <a:p>
            <a:r>
              <a:rPr lang="en-US" dirty="0"/>
              <a:t>Show the journey a Former Florida Gator student had to go through after a devasting injury that could be career ending if not taken care of correctly. He is one of so few people that will be able to participate in the Olympics and is inspiring. </a:t>
            </a:r>
          </a:p>
          <a:p>
            <a:endParaRPr lang="en-US" dirty="0"/>
          </a:p>
        </p:txBody>
      </p:sp>
      <p:pic>
        <p:nvPicPr>
          <p:cNvPr id="5" name="Picture 4">
            <a:extLst>
              <a:ext uri="{FF2B5EF4-FFF2-40B4-BE49-F238E27FC236}">
                <a16:creationId xmlns:a16="http://schemas.microsoft.com/office/drawing/2014/main" id="{8608FE70-65A0-C74D-9970-6B1890F8908F}"/>
              </a:ext>
            </a:extLst>
          </p:cNvPr>
          <p:cNvPicPr>
            <a:picLocks noChangeAspect="1"/>
          </p:cNvPicPr>
          <p:nvPr/>
        </p:nvPicPr>
        <p:blipFill>
          <a:blip r:embed="rId2"/>
          <a:stretch>
            <a:fillRect/>
          </a:stretch>
        </p:blipFill>
        <p:spPr>
          <a:xfrm>
            <a:off x="8148637" y="1328087"/>
            <a:ext cx="3081338" cy="4201825"/>
          </a:xfrm>
          <a:prstGeom prst="rect">
            <a:avLst/>
          </a:prstGeom>
        </p:spPr>
      </p:pic>
    </p:spTree>
    <p:extLst>
      <p:ext uri="{BB962C8B-B14F-4D97-AF65-F5344CB8AC3E}">
        <p14:creationId xmlns:p14="http://schemas.microsoft.com/office/powerpoint/2010/main" val="148292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0FF46-A0A9-8249-A03A-E3AB7E1DCBF9}"/>
              </a:ext>
            </a:extLst>
          </p:cNvPr>
          <p:cNvSpPr>
            <a:spLocks noGrp="1"/>
          </p:cNvSpPr>
          <p:nvPr>
            <p:ph type="title"/>
          </p:nvPr>
        </p:nvSpPr>
        <p:spPr/>
        <p:txBody>
          <a:bodyPr/>
          <a:lstStyle/>
          <a:p>
            <a:r>
              <a:rPr lang="en-US" dirty="0"/>
              <a:t>People</a:t>
            </a:r>
          </a:p>
        </p:txBody>
      </p:sp>
      <p:sp>
        <p:nvSpPr>
          <p:cNvPr id="3" name="Content Placeholder 2">
            <a:extLst>
              <a:ext uri="{FF2B5EF4-FFF2-40B4-BE49-F238E27FC236}">
                <a16:creationId xmlns:a16="http://schemas.microsoft.com/office/drawing/2014/main" id="{7946B063-AB92-DD47-B2AE-126A8C0462BE}"/>
              </a:ext>
            </a:extLst>
          </p:cNvPr>
          <p:cNvSpPr>
            <a:spLocks noGrp="1"/>
          </p:cNvSpPr>
          <p:nvPr>
            <p:ph idx="1"/>
          </p:nvPr>
        </p:nvSpPr>
        <p:spPr>
          <a:xfrm>
            <a:off x="838200" y="1825625"/>
            <a:ext cx="3690938" cy="4351338"/>
          </a:xfrm>
        </p:spPr>
        <p:txBody>
          <a:bodyPr/>
          <a:lstStyle/>
          <a:p>
            <a:r>
              <a:rPr lang="en-US" dirty="0"/>
              <a:t>Dean </a:t>
            </a:r>
            <a:r>
              <a:rPr lang="en-US" dirty="0" err="1"/>
              <a:t>Pelman</a:t>
            </a:r>
            <a:endParaRPr lang="en-US" dirty="0"/>
          </a:p>
          <a:p>
            <a:r>
              <a:rPr lang="en-US" dirty="0"/>
              <a:t>Pitching Coach</a:t>
            </a:r>
          </a:p>
          <a:p>
            <a:r>
              <a:rPr lang="en-US" dirty="0"/>
              <a:t>Trainer</a:t>
            </a:r>
          </a:p>
          <a:p>
            <a:endParaRPr lang="en-US" dirty="0"/>
          </a:p>
          <a:p>
            <a:r>
              <a:rPr lang="en-US" dirty="0"/>
              <a:t>Will likely set b-roll of him throwing a bullpen session as well as training</a:t>
            </a:r>
          </a:p>
        </p:txBody>
      </p:sp>
      <p:pic>
        <p:nvPicPr>
          <p:cNvPr id="5" name="Picture 4">
            <a:extLst>
              <a:ext uri="{FF2B5EF4-FFF2-40B4-BE49-F238E27FC236}">
                <a16:creationId xmlns:a16="http://schemas.microsoft.com/office/drawing/2014/main" id="{2AAC1979-5999-E24B-89CC-1A9BE42493D7}"/>
              </a:ext>
            </a:extLst>
          </p:cNvPr>
          <p:cNvPicPr>
            <a:picLocks noChangeAspect="1"/>
          </p:cNvPicPr>
          <p:nvPr/>
        </p:nvPicPr>
        <p:blipFill>
          <a:blip r:embed="rId2"/>
          <a:stretch>
            <a:fillRect/>
          </a:stretch>
        </p:blipFill>
        <p:spPr>
          <a:xfrm>
            <a:off x="5948362" y="1539586"/>
            <a:ext cx="5195888" cy="3778828"/>
          </a:xfrm>
          <a:prstGeom prst="rect">
            <a:avLst/>
          </a:prstGeom>
        </p:spPr>
      </p:pic>
    </p:spTree>
    <p:extLst>
      <p:ext uri="{BB962C8B-B14F-4D97-AF65-F5344CB8AC3E}">
        <p14:creationId xmlns:p14="http://schemas.microsoft.com/office/powerpoint/2010/main" val="4186516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B2432-B51A-E84A-8B6C-DA02575387D8}"/>
              </a:ext>
            </a:extLst>
          </p:cNvPr>
          <p:cNvSpPr>
            <a:spLocks noGrp="1"/>
          </p:cNvSpPr>
          <p:nvPr>
            <p:ph type="title"/>
          </p:nvPr>
        </p:nvSpPr>
        <p:spPr/>
        <p:txBody>
          <a:bodyPr/>
          <a:lstStyle/>
          <a:p>
            <a:r>
              <a:rPr lang="en-US" dirty="0"/>
              <a:t>Audience</a:t>
            </a:r>
          </a:p>
        </p:txBody>
      </p:sp>
      <p:sp>
        <p:nvSpPr>
          <p:cNvPr id="3" name="Content Placeholder 2">
            <a:extLst>
              <a:ext uri="{FF2B5EF4-FFF2-40B4-BE49-F238E27FC236}">
                <a16:creationId xmlns:a16="http://schemas.microsoft.com/office/drawing/2014/main" id="{9942A776-E0CC-D545-B26C-1CD402E5A415}"/>
              </a:ext>
            </a:extLst>
          </p:cNvPr>
          <p:cNvSpPr>
            <a:spLocks noGrp="1"/>
          </p:cNvSpPr>
          <p:nvPr>
            <p:ph idx="1"/>
          </p:nvPr>
        </p:nvSpPr>
        <p:spPr>
          <a:xfrm>
            <a:off x="838200" y="1825625"/>
            <a:ext cx="4719638" cy="4351338"/>
          </a:xfrm>
        </p:spPr>
        <p:txBody>
          <a:bodyPr/>
          <a:lstStyle/>
          <a:p>
            <a:r>
              <a:rPr lang="en-US" dirty="0"/>
              <a:t>I think many young kids can look up to </a:t>
            </a:r>
            <a:r>
              <a:rPr lang="en-US" dirty="0" err="1"/>
              <a:t>Pelman</a:t>
            </a:r>
            <a:r>
              <a:rPr lang="en-US" dirty="0"/>
              <a:t>. He never got a chance to achieve his dream of playing at University of Florida due to his injury, but kept going and is very inspirational. He wants to share his journey with others. </a:t>
            </a:r>
          </a:p>
        </p:txBody>
      </p:sp>
      <p:pic>
        <p:nvPicPr>
          <p:cNvPr id="5" name="Picture 4">
            <a:extLst>
              <a:ext uri="{FF2B5EF4-FFF2-40B4-BE49-F238E27FC236}">
                <a16:creationId xmlns:a16="http://schemas.microsoft.com/office/drawing/2014/main" id="{0D9D6E9A-638F-0745-B38B-79AE83AF0D37}"/>
              </a:ext>
            </a:extLst>
          </p:cNvPr>
          <p:cNvPicPr>
            <a:picLocks noChangeAspect="1"/>
          </p:cNvPicPr>
          <p:nvPr/>
        </p:nvPicPr>
        <p:blipFill>
          <a:blip r:embed="rId2"/>
          <a:stretch>
            <a:fillRect/>
          </a:stretch>
        </p:blipFill>
        <p:spPr>
          <a:xfrm>
            <a:off x="6289674" y="872332"/>
            <a:ext cx="4728209" cy="3128962"/>
          </a:xfrm>
          <a:prstGeom prst="rect">
            <a:avLst/>
          </a:prstGeom>
        </p:spPr>
      </p:pic>
    </p:spTree>
    <p:extLst>
      <p:ext uri="{BB962C8B-B14F-4D97-AF65-F5344CB8AC3E}">
        <p14:creationId xmlns:p14="http://schemas.microsoft.com/office/powerpoint/2010/main" val="3849020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00711-6F35-BD48-98D1-F2F62428055F}"/>
              </a:ext>
            </a:extLst>
          </p:cNvPr>
          <p:cNvSpPr>
            <a:spLocks noGrp="1"/>
          </p:cNvSpPr>
          <p:nvPr>
            <p:ph type="title"/>
          </p:nvPr>
        </p:nvSpPr>
        <p:spPr/>
        <p:txBody>
          <a:bodyPr/>
          <a:lstStyle/>
          <a:p>
            <a:r>
              <a:rPr lang="en-US" dirty="0"/>
              <a:t>Distribution</a:t>
            </a:r>
          </a:p>
        </p:txBody>
      </p:sp>
      <p:sp>
        <p:nvSpPr>
          <p:cNvPr id="3" name="Content Placeholder 2">
            <a:extLst>
              <a:ext uri="{FF2B5EF4-FFF2-40B4-BE49-F238E27FC236}">
                <a16:creationId xmlns:a16="http://schemas.microsoft.com/office/drawing/2014/main" id="{20468C8B-3D75-4A44-9EE3-E7913F6B9F0D}"/>
              </a:ext>
            </a:extLst>
          </p:cNvPr>
          <p:cNvSpPr>
            <a:spLocks noGrp="1"/>
          </p:cNvSpPr>
          <p:nvPr>
            <p:ph idx="1"/>
          </p:nvPr>
        </p:nvSpPr>
        <p:spPr/>
        <p:txBody>
          <a:bodyPr/>
          <a:lstStyle/>
          <a:p>
            <a:r>
              <a:rPr lang="en-US" dirty="0"/>
              <a:t>Weston, Florida</a:t>
            </a:r>
          </a:p>
          <a:p>
            <a:r>
              <a:rPr lang="en-US" dirty="0"/>
              <a:t>Baseball Fields</a:t>
            </a:r>
          </a:p>
          <a:p>
            <a:r>
              <a:rPr lang="en-US" dirty="0"/>
              <a:t>Gym</a:t>
            </a:r>
          </a:p>
          <a:p>
            <a:r>
              <a:rPr lang="en-US" dirty="0"/>
              <a:t>Zoom Interviews</a:t>
            </a:r>
          </a:p>
        </p:txBody>
      </p:sp>
      <p:pic>
        <p:nvPicPr>
          <p:cNvPr id="5" name="Picture 4">
            <a:extLst>
              <a:ext uri="{FF2B5EF4-FFF2-40B4-BE49-F238E27FC236}">
                <a16:creationId xmlns:a16="http://schemas.microsoft.com/office/drawing/2014/main" id="{3499FAD8-3080-5C4F-9DE5-8DF0803845ED}"/>
              </a:ext>
            </a:extLst>
          </p:cNvPr>
          <p:cNvPicPr>
            <a:picLocks noChangeAspect="1"/>
          </p:cNvPicPr>
          <p:nvPr/>
        </p:nvPicPr>
        <p:blipFill>
          <a:blip r:embed="rId2"/>
          <a:stretch>
            <a:fillRect/>
          </a:stretch>
        </p:blipFill>
        <p:spPr>
          <a:xfrm>
            <a:off x="4968874" y="839787"/>
            <a:ext cx="6189663" cy="4245266"/>
          </a:xfrm>
          <a:prstGeom prst="rect">
            <a:avLst/>
          </a:prstGeom>
        </p:spPr>
      </p:pic>
    </p:spTree>
    <p:extLst>
      <p:ext uri="{BB962C8B-B14F-4D97-AF65-F5344CB8AC3E}">
        <p14:creationId xmlns:p14="http://schemas.microsoft.com/office/powerpoint/2010/main" val="26587225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177</Words>
  <Application>Microsoft Macintosh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Dean </vt:lpstr>
      <vt:lpstr>Plot</vt:lpstr>
      <vt:lpstr>Purpose</vt:lpstr>
      <vt:lpstr>People</vt:lpstr>
      <vt:lpstr>Audience</vt:lpstr>
      <vt:lpstr>Distribution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Dean </dc:title>
  <dc:creator>Matthew Rothman</dc:creator>
  <cp:lastModifiedBy>Matthew Rothman</cp:lastModifiedBy>
  <cp:revision>2</cp:revision>
  <dcterms:created xsi:type="dcterms:W3CDTF">2021-03-03T02:32:49Z</dcterms:created>
  <dcterms:modified xsi:type="dcterms:W3CDTF">2021-03-03T02:51:29Z</dcterms:modified>
</cp:coreProperties>
</file>